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9274" y="675084"/>
            <a:ext cx="7425452" cy="423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00"/>
              </a:lnSpc>
              <a:buNone/>
            </a:pPr>
            <a:r>
              <a:rPr lang="en-US" sz="6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Library Management System: DEPI Internship Project</a:t>
            </a:r>
            <a:endParaRPr lang="en-US" sz="6650" dirty="0"/>
          </a:p>
        </p:txBody>
      </p:sp>
      <p:sp>
        <p:nvSpPr>
          <p:cNvPr id="4" name="Text 1"/>
          <p:cNvSpPr/>
          <p:nvPr/>
        </p:nvSpPr>
        <p:spPr>
          <a:xfrm>
            <a:off x="859274" y="5278160"/>
            <a:ext cx="7425452" cy="1571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team of five interns developed a comprehensive Library Management System during a 159-hour .NET web development internship at DEPI. The system streamlines library operations and enhances user experience.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59274" y="7143869"/>
            <a:ext cx="392787" cy="392787"/>
          </a:xfrm>
          <a:prstGeom prst="roundRect">
            <a:avLst>
              <a:gd name="adj" fmla="val 2327746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94" y="7151489"/>
            <a:ext cx="377547" cy="3775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74815" y="7125414"/>
            <a:ext cx="1772245" cy="429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bona salib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69952"/>
            <a:ext cx="129023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Thank You for Using Our Library Management System</a:t>
            </a:r>
            <a:endParaRPr lang="en-US" sz="6700" dirty="0"/>
          </a:p>
        </p:txBody>
      </p:sp>
      <p:sp>
        <p:nvSpPr>
          <p:cNvPr id="5" name="Text 2"/>
          <p:cNvSpPr/>
          <p:nvPr/>
        </p:nvSpPr>
        <p:spPr>
          <a:xfrm>
            <a:off x="864037" y="496955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appreciate your patronage and hope you found our library's services helpful. Please let us know if you have any feedback or suggestions for improvement.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76476"/>
            <a:ext cx="3422809" cy="427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Our Team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291" y="1077992"/>
            <a:ext cx="3138130" cy="31381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95594" y="4387215"/>
            <a:ext cx="1711404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Mohamed Mohsen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72095" y="4683085"/>
            <a:ext cx="4358521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Responsible for project coordination, authentication, and system integration.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75" y="1077992"/>
            <a:ext cx="3138130" cy="31381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59379" y="4387215"/>
            <a:ext cx="1711404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Maxim Mamdouh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5135880" y="4683085"/>
            <a:ext cx="4358521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Developed controllers and business logic, including rules for borrowing and penalties.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860" y="1077992"/>
            <a:ext cx="3138130" cy="31381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023283" y="4387215"/>
            <a:ext cx="1711404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Khaled Elashry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9699665" y="4683085"/>
            <a:ext cx="435864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Designed the database, implemented Entity Framework models, and handled CRUD operations.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123" y="5531882"/>
            <a:ext cx="3138130" cy="31381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177546" y="8841105"/>
            <a:ext cx="1711404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Enjy Boushra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2853928" y="9136975"/>
            <a:ext cx="435864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Developed unit and integration tests and documented the project structure.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027" y="5531882"/>
            <a:ext cx="3138130" cy="313813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741331" y="8841105"/>
            <a:ext cx="1711404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Shehab El-Din Ashraf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7417832" y="9136975"/>
            <a:ext cx="4358521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the UI using Razor views and ensured front-end responsiveness.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810" y="2336840"/>
            <a:ext cx="6697861" cy="35559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607231"/>
            <a:ext cx="5587127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Home Page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864037" y="4042172"/>
            <a:ext cx="55871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intuitive home page serves as the entry point to our comprehensive Library Management System. It provides an overview of the system's features and guides users to key functionalities.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994898"/>
            <a:ext cx="4869061" cy="22398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02250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Books Page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864037" y="2411135"/>
            <a:ext cx="2151102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Inventory Management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3429476"/>
            <a:ext cx="215110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Librarians can view the entire book collection at a glance. They can easily search for specific book.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3624977" y="2411135"/>
            <a:ext cx="203013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Book Operations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3624977" y="3429476"/>
            <a:ext cx="2030135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Adding new books, updating information, and removing outdated titles is straightforward. The interface is user-friendly and intuitive.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264950" y="2411135"/>
            <a:ext cx="203013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Real-time Updates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264950" y="3429476"/>
            <a:ext cx="2030135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Changes to the inventory are reflected immediately. This ensures accurate information for both staff and library members.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9" y="2484953"/>
            <a:ext cx="6697742" cy="325957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79237" y="3729038"/>
            <a:ext cx="558712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Borrowing Records</a:t>
            </a:r>
            <a:endParaRPr lang="en-US" sz="4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226" y="2753201"/>
            <a:ext cx="4913948" cy="27231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1291" y="828199"/>
            <a:ext cx="5724049" cy="715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Borrowing List Page</a:t>
            </a:r>
            <a:endParaRPr lang="en-US" sz="4500" dirty="0"/>
          </a:p>
        </p:txBody>
      </p:sp>
      <p:sp>
        <p:nvSpPr>
          <p:cNvPr id="5" name="Shape 1"/>
          <p:cNvSpPr/>
          <p:nvPr/>
        </p:nvSpPr>
        <p:spPr>
          <a:xfrm>
            <a:off x="801291" y="1887141"/>
            <a:ext cx="7541419" cy="1685449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6" name="Text 2"/>
          <p:cNvSpPr/>
          <p:nvPr/>
        </p:nvSpPr>
        <p:spPr>
          <a:xfrm>
            <a:off x="1030248" y="2116098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Member Profiles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030248" y="2611160"/>
            <a:ext cx="7083504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View detailed user information, including borrowing history, current loans, and membership details.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801291" y="3801547"/>
            <a:ext cx="7541419" cy="1685449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9" name="Text 5"/>
          <p:cNvSpPr/>
          <p:nvPr/>
        </p:nvSpPr>
        <p:spPr>
          <a:xfrm>
            <a:off x="1030248" y="4030504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Penalty Tracking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1030248" y="4525566"/>
            <a:ext cx="7083504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Automatically calculates and displays penalties for overdue books, ensuring fair and consistent enforcement of library policies.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801291" y="5715953"/>
            <a:ext cx="7541419" cy="1685449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2" name="Text 8"/>
          <p:cNvSpPr/>
          <p:nvPr/>
        </p:nvSpPr>
        <p:spPr>
          <a:xfrm>
            <a:off x="1030248" y="5944910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Activity Monitoring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1030248" y="6439972"/>
            <a:ext cx="7083504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borrowing patterns, return frequency, and rule violations to optimize library services and promote responsible use of resources.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190" y="2236708"/>
            <a:ext cx="3208020" cy="37566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4489" y="529947"/>
            <a:ext cx="4817745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Security Features</a:t>
            </a:r>
            <a:endParaRPr lang="en-US" sz="37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89" y="1421011"/>
            <a:ext cx="481727" cy="48172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4489" y="2095381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Restricted Access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74489" y="2511981"/>
            <a:ext cx="77950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Unauthorized users are redirected to the login page when attempting to access restricted areas.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9" y="3706773"/>
            <a:ext cx="481727" cy="4817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74489" y="4381143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 Authentication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74489" y="4797743"/>
            <a:ext cx="77950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login system ensures only registered users can access the system. Different access levels are implemented.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9" y="5992535"/>
            <a:ext cx="481727" cy="48172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74489" y="6666905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Protection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74489" y="7083504"/>
            <a:ext cx="77950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data and borrowing records are securely stored and protected from unauthorized access.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6527" y="850940"/>
            <a:ext cx="5618202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Timeline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7299960" y="1890236"/>
            <a:ext cx="30480" cy="5488424"/>
          </a:xfrm>
          <a:prstGeom prst="roundRect">
            <a:avLst>
              <a:gd name="adj" fmla="val 110596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362521" y="2324338"/>
            <a:ext cx="786527" cy="30480"/>
          </a:xfrm>
          <a:prstGeom prst="roundRect">
            <a:avLst>
              <a:gd name="adj" fmla="val 110596"/>
            </a:avLst>
          </a:prstGeom>
          <a:solidFill>
            <a:srgbClr val="CBC5B8"/>
          </a:solidFill>
          <a:ln/>
        </p:spPr>
      </p:sp>
      <p:sp>
        <p:nvSpPr>
          <p:cNvPr id="7" name="Shape 4"/>
          <p:cNvSpPr/>
          <p:nvPr/>
        </p:nvSpPr>
        <p:spPr>
          <a:xfrm>
            <a:off x="7118568" y="2143006"/>
            <a:ext cx="393263" cy="393263"/>
          </a:xfrm>
          <a:prstGeom prst="roundRect">
            <a:avLst>
              <a:gd name="adj" fmla="val 8572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789861" y="2114907"/>
            <a:ext cx="528935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Week 1: Initial Setup and Database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527" y="2600682"/>
            <a:ext cx="5292685" cy="179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 up ASP.NET Core with Entity Framework and SQL Server. Design the database schema for books, checkouts, returns, and penalties. Implement a basic book listing page for librarians. Set up user authentication for librarians.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6527" y="4533305"/>
            <a:ext cx="5292685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Deliverables: Project setup, database schema, book listing page, and user authentication.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81352" y="3447931"/>
            <a:ext cx="786527" cy="30480"/>
          </a:xfrm>
          <a:prstGeom prst="roundRect">
            <a:avLst>
              <a:gd name="adj" fmla="val 110596"/>
            </a:avLst>
          </a:prstGeom>
          <a:solidFill>
            <a:srgbClr val="CBC5B8"/>
          </a:solidFill>
          <a:ln/>
        </p:spPr>
      </p:sp>
      <p:sp>
        <p:nvSpPr>
          <p:cNvPr id="12" name="Shape 9"/>
          <p:cNvSpPr/>
          <p:nvPr/>
        </p:nvSpPr>
        <p:spPr>
          <a:xfrm>
            <a:off x="7118568" y="3266599"/>
            <a:ext cx="393263" cy="393263"/>
          </a:xfrm>
          <a:prstGeom prst="roundRect">
            <a:avLst>
              <a:gd name="adj" fmla="val 8572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8551188" y="3238500"/>
            <a:ext cx="5292685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Week 2: Checkout, Returns, and Penalty Calculation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8551188" y="4075271"/>
            <a:ext cx="5292685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book checkout and return features with due dates. Automatically calculate penalties for overdue books. Test the checkout, return, and penalty systems.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551188" y="5648325"/>
            <a:ext cx="5292685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Deliverables: Functional checkout/return system, penalty calculation, and tested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84201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Timeline</a:t>
            </a:r>
            <a:endParaRPr lang="en-US" sz="4850" dirty="0"/>
          </a:p>
        </p:txBody>
      </p:sp>
      <p:sp>
        <p:nvSpPr>
          <p:cNvPr id="5" name="Shape 2"/>
          <p:cNvSpPr/>
          <p:nvPr/>
        </p:nvSpPr>
        <p:spPr>
          <a:xfrm>
            <a:off x="7299960" y="1983819"/>
            <a:ext cx="30480" cy="5403771"/>
          </a:xfrm>
          <a:prstGeom prst="roundRect">
            <a:avLst>
              <a:gd name="adj" fmla="val 121500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265664" y="246221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CBC5B8"/>
          </a:solidFill>
          <a:ln/>
        </p:spPr>
      </p:sp>
      <p:sp>
        <p:nvSpPr>
          <p:cNvPr id="7" name="Shape 4"/>
          <p:cNvSpPr/>
          <p:nvPr/>
        </p:nvSpPr>
        <p:spPr>
          <a:xfrm>
            <a:off x="7099221" y="2261473"/>
            <a:ext cx="431959" cy="431959"/>
          </a:xfrm>
          <a:prstGeom prst="roundRect">
            <a:avLst>
              <a:gd name="adj" fmla="val 8573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864037" y="2230636"/>
            <a:ext cx="50933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Week 3: Book Management and Search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64037" y="3150275"/>
            <a:ext cx="5093375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a comprehensive book management system for librarians to add, edit, and delete book records. Implement a robust search functionality to allow users to find books by title, author, or genre.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500699" y="369653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7099221" y="3495794"/>
            <a:ext cx="431959" cy="431959"/>
          </a:xfrm>
          <a:prstGeom prst="roundRect">
            <a:avLst>
              <a:gd name="adj" fmla="val 8573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8672989" y="3464957"/>
            <a:ext cx="50933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Week 4: Final Testing, UI Enhancements, and Deployment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672989" y="4384596"/>
            <a:ext cx="5093375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Refine the user interface for optimal responsiveness and usability. Conduct thorough testing across all system features. Deploy the library management system to a hosting platform and complete the project documentation.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2024-10-22T13:40:41Z</dcterms:created>
  <dcterms:modified xsi:type="dcterms:W3CDTF">2024-10-22T13:40:41Z</dcterms:modified>
</cp:coreProperties>
</file>